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5013176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5254595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5545096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6*6*3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7113" y="2137427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CACCEF-2744-4A88-8AA7-6DEDE19BF2FB}"/>
              </a:ext>
            </a:extLst>
          </p:cNvPr>
          <p:cNvSpPr/>
          <p:nvPr/>
        </p:nvSpPr>
        <p:spPr>
          <a:xfrm>
            <a:off x="3867075" y="2542919"/>
            <a:ext cx="1109360" cy="992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C027A0-F1AA-423E-9AE3-266649B8C551}"/>
              </a:ext>
            </a:extLst>
          </p:cNvPr>
          <p:cNvCxnSpPr/>
          <p:nvPr/>
        </p:nvCxnSpPr>
        <p:spPr>
          <a:xfrm>
            <a:off x="4139952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3EDE30-0FD4-48DA-BEA4-1FE9B48AC7B4}"/>
              </a:ext>
            </a:extLst>
          </p:cNvPr>
          <p:cNvCxnSpPr/>
          <p:nvPr/>
        </p:nvCxnSpPr>
        <p:spPr>
          <a:xfrm>
            <a:off x="4421755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707748-9289-42F6-887B-C8F4944EECA0}"/>
              </a:ext>
            </a:extLst>
          </p:cNvPr>
          <p:cNvCxnSpPr/>
          <p:nvPr/>
        </p:nvCxnSpPr>
        <p:spPr>
          <a:xfrm>
            <a:off x="4716016" y="2542919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504772-E580-4CC9-94EE-E0FAD2A015B5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867075" y="3039027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EA85E21-4B20-4BA4-834A-AF8A4FEB7491}"/>
              </a:ext>
            </a:extLst>
          </p:cNvPr>
          <p:cNvCxnSpPr/>
          <p:nvPr/>
        </p:nvCxnSpPr>
        <p:spPr>
          <a:xfrm>
            <a:off x="3867075" y="27807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12C9C13-5908-4ACF-88E4-F9E6D67658ED}"/>
              </a:ext>
            </a:extLst>
          </p:cNvPr>
          <p:cNvCxnSpPr>
            <a:cxnSpLocks/>
          </p:cNvCxnSpPr>
          <p:nvPr/>
        </p:nvCxnSpPr>
        <p:spPr>
          <a:xfrm>
            <a:off x="3867075" y="32849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31A67-50B6-46B6-B4FF-8E2D39363E73}"/>
              </a:ext>
            </a:extLst>
          </p:cNvPr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7F616-31B0-4E8E-B7EE-2175A6B5E051}"/>
              </a:ext>
            </a:extLst>
          </p:cNvPr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56CA-593A-42D3-A6DB-F560FB2EA1DA}"/>
              </a:ext>
            </a:extLst>
          </p:cNvPr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E9008B-48B9-407D-A649-E5B195EC8C92}"/>
              </a:ext>
            </a:extLst>
          </p:cNvPr>
          <p:cNvSpPr/>
          <p:nvPr/>
        </p:nvSpPr>
        <p:spPr>
          <a:xfrm>
            <a:off x="3131840" y="2497542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3F0A2-C21B-4E0D-AB0B-007538AE654A}"/>
              </a:ext>
            </a:extLst>
          </p:cNvPr>
          <p:cNvSpPr/>
          <p:nvPr/>
        </p:nvSpPr>
        <p:spPr>
          <a:xfrm>
            <a:off x="3131840" y="3433646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F37C23-437B-4495-82BB-2F9B333ABFA5}"/>
              </a:ext>
            </a:extLst>
          </p:cNvPr>
          <p:cNvSpPr/>
          <p:nvPr/>
        </p:nvSpPr>
        <p:spPr>
          <a:xfrm>
            <a:off x="4129100" y="4221923"/>
            <a:ext cx="432048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1B3915-6EE0-4B6B-A711-F39FDA9CD0EE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4129100" y="4437947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9FC66-6A14-41CF-8F08-68317B17D32A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4345124" y="4221923"/>
            <a:ext cx="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6A46DB7-0F61-423B-A290-E07BBA9E0FBA}"/>
              </a:ext>
            </a:extLst>
          </p:cNvPr>
          <p:cNvCxnSpPr>
            <a:cxnSpLocks/>
          </p:cNvCxnSpPr>
          <p:nvPr/>
        </p:nvCxnSpPr>
        <p:spPr>
          <a:xfrm>
            <a:off x="4345124" y="1777462"/>
            <a:ext cx="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F07FEA4-3CB8-4985-96B5-163679F19B59}"/>
              </a:ext>
            </a:extLst>
          </p:cNvPr>
          <p:cNvSpPr txBox="1"/>
          <p:nvPr/>
        </p:nvSpPr>
        <p:spPr>
          <a:xfrm>
            <a:off x="3419872" y="1561438"/>
            <a:ext cx="64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24F9A0-C049-4803-841D-3659E75D54A6}"/>
              </a:ext>
            </a:extLst>
          </p:cNvPr>
          <p:cNvSpPr txBox="1"/>
          <p:nvPr/>
        </p:nvSpPr>
        <p:spPr>
          <a:xfrm>
            <a:off x="2053037" y="2996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F(x)</a:t>
            </a:r>
            <a:endParaRPr lang="zh-CN" altLang="en-US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E9D8E6-2F2F-4CFB-936E-267F502B5243}"/>
              </a:ext>
            </a:extLst>
          </p:cNvPr>
          <p:cNvCxnSpPr>
            <a:cxnSpLocks/>
          </p:cNvCxnSpPr>
          <p:nvPr/>
        </p:nvCxnSpPr>
        <p:spPr>
          <a:xfrm>
            <a:off x="4345124" y="2146213"/>
            <a:ext cx="23871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C9836B-CDF2-4833-9895-31D5CAB0058D}"/>
              </a:ext>
            </a:extLst>
          </p:cNvPr>
          <p:cNvCxnSpPr/>
          <p:nvPr/>
        </p:nvCxnSpPr>
        <p:spPr>
          <a:xfrm>
            <a:off x="6732240" y="2146213"/>
            <a:ext cx="0" cy="2291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A054EF-D6D5-4E64-9CB2-36F31B919A8B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4561148" y="4437947"/>
            <a:ext cx="2171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830856E-C0EA-45AF-B0F7-9132139CCD23}"/>
              </a:ext>
            </a:extLst>
          </p:cNvPr>
          <p:cNvSpPr txBox="1"/>
          <p:nvPr/>
        </p:nvSpPr>
        <p:spPr>
          <a:xfrm>
            <a:off x="5630418" y="2929590"/>
            <a:ext cx="102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X identity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0B9881-65AE-4DDA-A470-00CAC79FFFF7}"/>
              </a:ext>
            </a:extLst>
          </p:cNvPr>
          <p:cNvSpPr txBox="1"/>
          <p:nvPr/>
        </p:nvSpPr>
        <p:spPr>
          <a:xfrm>
            <a:off x="3301015" y="2530840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0E8761-0C1D-4428-B083-5C8E98562AD3}"/>
              </a:ext>
            </a:extLst>
          </p:cNvPr>
          <p:cNvSpPr txBox="1"/>
          <p:nvPr/>
        </p:nvSpPr>
        <p:spPr>
          <a:xfrm>
            <a:off x="3267480" y="3464082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560942-6280-49C9-8014-8E019016C9E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45124" y="2929590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D7C8B5F-FC74-4246-9843-98D4099490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5124" y="3865694"/>
            <a:ext cx="0" cy="356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2380007-573C-485A-AD15-FDBBEB5DE761}"/>
              </a:ext>
            </a:extLst>
          </p:cNvPr>
          <p:cNvSpPr txBox="1"/>
          <p:nvPr/>
        </p:nvSpPr>
        <p:spPr>
          <a:xfrm>
            <a:off x="4716016" y="4653971"/>
            <a:ext cx="84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relu</a:t>
            </a:r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9B5F8-28DC-4A16-BF89-96C41D153745}"/>
              </a:ext>
            </a:extLst>
          </p:cNvPr>
          <p:cNvSpPr txBox="1"/>
          <p:nvPr/>
        </p:nvSpPr>
        <p:spPr>
          <a:xfrm>
            <a:off x="3059837" y="4437947"/>
            <a:ext cx="10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F(x)+x</a:t>
            </a:r>
            <a:endParaRPr lang="zh-CN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AEC84C-0D5A-429C-B40C-316A6716E666}"/>
              </a:ext>
            </a:extLst>
          </p:cNvPr>
          <p:cNvSpPr/>
          <p:nvPr/>
        </p:nvSpPr>
        <p:spPr>
          <a:xfrm>
            <a:off x="2051724" y="2300681"/>
            <a:ext cx="3672400" cy="17679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81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146731" y="1772816"/>
            <a:ext cx="12974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feature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5972</TotalTime>
  <Words>313</Words>
  <Application>Microsoft Office PowerPoint</Application>
  <PresentationFormat>全屏显示(4:3)</PresentationFormat>
  <Paragraphs>200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6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102</cp:revision>
  <dcterms:created xsi:type="dcterms:W3CDTF">2019-03-03T04:39:00Z</dcterms:created>
  <dcterms:modified xsi:type="dcterms:W3CDTF">2019-04-01T07:07:38Z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